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4C52-E964-4513-9D5D-3E1672283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C0CA7-83E8-46D6-BA74-777FCF8EB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016D-0CE8-4BC6-A437-A81740E1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1916-43D3-45FF-8AE0-A0B6A111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F04BF-6DAC-48FB-A266-0B7B4806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0CEA-F9E8-49EC-A67B-C371F92A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C20E-8705-40C1-947A-9379BD6C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71BE-687D-45A0-A48A-1E75CEA5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9442F-32DE-4653-8584-8FDD6120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64442-8CF3-43B0-9E9D-6D3E0933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5F4C2-54A7-4F30-BE9E-1E4F2B47C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A01FF-65F5-43C5-B9CD-E93C2E997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9769-94D9-4E78-B0E9-A0D4B43B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97815-EAEC-4C6F-837D-B28FF4AF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5B3B-1C4F-4D84-9FBB-9500A13A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FE1F-C683-4552-9B80-84E59C55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9819-FBAB-4751-9CAD-71E0AC77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05E8-2139-48B9-8EC5-0C29A308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D5C9-7AC9-46A4-A9BB-43AB64FD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9E032-3CF1-437A-A469-1A75FFF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432-B191-4879-9D86-4E7D6B8F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1B83E-2D83-4A3F-AE06-62B924C4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AAFB-1A00-4AE2-A141-A856D277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93AE-A006-48BA-8532-D48D83C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DC426-DBAE-4A4C-B681-3797FFBF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D63E-592F-4239-AE5F-EE6641DE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C141-D22E-4BB1-9E46-A46F4ECDC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421E8-BA26-4555-9B1A-918107B8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4B5D2-B26E-4241-A880-3061CF3C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F8F7A-00B3-441C-93CA-B6067B6F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4E45E-03C8-4DCF-8D8A-AF02DF5C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03F9-E749-4577-AA1B-32122FC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CAF98-8DA6-421E-A49E-B7D57921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90AE-AA67-45A7-A26F-91D018E6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57D60-62D5-44B2-AAE8-F6121FE95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2F06C-B4B1-4E4B-A25D-D69C28639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AACB-4DE9-41B8-9DB3-C9C7FDC4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A9295-77FC-4E38-873B-23E52EFA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8C6DF-53B9-4669-B746-9AF224D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005C-2ACD-4F0B-83DE-ED6FE74C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7D54C-3476-4557-A7AC-931AFA94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ABB04-9DD7-471D-BF4D-233F6E25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FC393-3B18-49E1-A02B-E52A21E9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2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42E0E-5B32-4A6B-BF18-3025462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219B-0680-41EA-8AFB-EFD41143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9B04C-DE2A-4CE7-9192-8BCF2DBD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09DD-6CE1-4F4A-8276-7135085C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6809-9598-4931-9335-A127E20A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087BE-D73C-48E8-B751-5D65108B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30B7-12F9-430C-BEA1-19D5B1A1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9CEE1-E4B2-44F1-931A-A65DCB42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4692-ACEC-404A-9E1B-72DAFEA9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6510-373F-4228-9C5E-FCE5D2E8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64983-559D-4CA4-98B0-6E5DDB33D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ED59A-3B15-42BE-BA53-A827B65A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D96-FBC0-421B-8B5D-01D2B0BA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5E0D8-4CCA-456A-A45A-8A71FA77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2B4DA-BD01-4E22-A146-5BD1D7AA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C488E-57BE-4B19-80AF-45B894AA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F8526-D05F-488E-A0EF-7C09E660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888E9-FC5D-4B9E-A2C6-92F3D4451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C851-6ED5-44EC-B408-08B40AEDB1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06AB-4446-42B7-AEF0-9A32287C1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9638F-97B2-4891-A8C6-BBE838BF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A092-E810-4274-9071-9557DE67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BD28676-F754-4A28-BC88-D688B866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85" y="2367008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9B5700-D4EC-4A83-A896-8BCEB6E8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5" t="8310" r="4119" b="28908"/>
          <a:stretch/>
        </p:blipFill>
        <p:spPr>
          <a:xfrm>
            <a:off x="5965522" y="1738249"/>
            <a:ext cx="2710930" cy="264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8EE8D44-FE70-4E23-BC7B-4E9FD4C6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52" y="-170999"/>
            <a:ext cx="3761109" cy="2326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E70E7-1CF4-4EEA-B235-2444E4634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979" y="4189287"/>
            <a:ext cx="3051625" cy="275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AED32E-7BBF-4654-9D79-23B7FC4F8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382065"/>
            <a:ext cx="3292102" cy="247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AA949-3B03-4A20-A63C-60299FC88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028" y="4101232"/>
            <a:ext cx="2389514" cy="318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2B9F0-6E11-4E1A-81DC-E4EC5FE15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51"/>
          <a:stretch/>
        </p:blipFill>
        <p:spPr>
          <a:xfrm>
            <a:off x="-11536" y="0"/>
            <a:ext cx="1799508" cy="2734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061C095-E47C-4F12-9B9D-1E0161E66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/>
          <a:stretch/>
        </p:blipFill>
        <p:spPr bwMode="auto">
          <a:xfrm>
            <a:off x="8592590" y="0"/>
            <a:ext cx="3623174" cy="2552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3F5B5BB-9DA1-449C-A506-B278E75E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101" y="1636448"/>
            <a:ext cx="3264121" cy="244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itting at a table in a restaurant&#10;&#10;Description automatically generated">
            <a:extLst>
              <a:ext uri="{FF2B5EF4-FFF2-40B4-BE49-F238E27FC236}">
                <a16:creationId xmlns:a16="http://schemas.microsoft.com/office/drawing/2014/main" id="{F342AC7A-FAE1-437F-AD8F-6C0C895857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b="20648"/>
          <a:stretch/>
        </p:blipFill>
        <p:spPr>
          <a:xfrm>
            <a:off x="1925068" y="7186"/>
            <a:ext cx="3696257" cy="2727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BCF9EA5-291A-4796-A5A2-C0C0721081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0"/>
          <a:stretch/>
        </p:blipFill>
        <p:spPr>
          <a:xfrm>
            <a:off x="9122061" y="3883151"/>
            <a:ext cx="3042932" cy="297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1001AEF-1B6F-4BBC-A76E-ADA325B5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322"/>
            <a:ext cx="3280565" cy="18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1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</dc:creator>
  <cp:lastModifiedBy>Rebecca Lopez</cp:lastModifiedBy>
  <cp:revision>5</cp:revision>
  <dcterms:created xsi:type="dcterms:W3CDTF">2020-08-14T22:16:29Z</dcterms:created>
  <dcterms:modified xsi:type="dcterms:W3CDTF">2020-08-19T20:46:04Z</dcterms:modified>
</cp:coreProperties>
</file>